
<file path=[Content_Types].xml><?xml version="1.0" encoding="utf-8"?>
<Types xmlns="http://schemas.openxmlformats.org/package/2006/content-types">
  <Default Extension="rels" ContentType="application/vnd.openxmlformats-package.relationships+xml"/>
  <Default Extension="jpeg" ContentType="image/jpeg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16.12.1.0-->
<p:presentation xmlns:r="http://schemas.openxmlformats.org/officeDocument/2006/relationships" xmlns:a="http://schemas.openxmlformats.org/drawingml/2006/main" xmlns:p="http://schemas.openxmlformats.org/presentationml/2006/main" rtl="1" saveSubsetFonts="1">
  <p:sldMasterIdLst>
    <p:sldMasterId id="2147483660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custDataLst>
    <p:tags r:id="rId10"/>
  </p:custDataLst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 varScale="1">
        <p:scale>
          <a:sx n="70" d="100"/>
          <a:sy n="70" d="100"/>
        </p:scale>
        <p:origin x="7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0" d="100"/>
          <a:sy n="0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tags" Target="tags/tag1.xml" /><Relationship Id="rId11" Type="http://schemas.openxmlformats.org/officeDocument/2006/relationships/presProps" Target="presProps.xml" /><Relationship Id="rId12" Type="http://schemas.openxmlformats.org/officeDocument/2006/relationships/viewProps" Target="viewProps.xml" /><Relationship Id="rId13" Type="http://schemas.openxmlformats.org/officeDocument/2006/relationships/theme" Target="theme/theme1.xml" /><Relationship Id="rId14" Type="http://schemas.openxmlformats.org/officeDocument/2006/relationships/tableStyles" Target="tableStyles.xml" /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12470605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82941355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3689908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0339131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89809978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25194624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10938490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516410180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22207989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01559589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493410783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655204450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9906965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4483812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67444989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53594832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slideLayout" Target="../slideLayouts/slideLayout15.xml" /><Relationship Id="rId16" Type="http://schemas.openxmlformats.org/officeDocument/2006/relationships/slideLayout" Target="../slideLayouts/slideLayout16.xml" /><Relationship Id="rId17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/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D0B21-E68C-4AE6-8007-47792655005A}" type="datetimeFigureOut">
              <a:rPr lang="ar-EG" smtClean="0"/>
              <a:t>27/07/1441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1A05ABA-4983-4B12-8EE5-1866E4240063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459822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ransition/>
  <p:timing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2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3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4.jpe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5.jpeg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6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7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image" Target="../media/image8.jpeg" /></Relationships>
</file>

<file path=ppt/slides/slide1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1823"/>
            <a:ext cx="12192000" cy="69098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828799" y="3403088"/>
            <a:ext cx="10235822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EG" sz="4400" smtClean="0">
                <a:ln w="0"/>
                <a:solidFill>
                  <a:schemeClr val="accent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AdvertisingBold" pitchFamily="2" charset="-78"/>
              </a:rPr>
              <a:t>مادة خدمات المعلومات</a:t>
            </a:r>
          </a:p>
          <a:p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المحاضرة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الثالثة</a:t>
            </a:r>
            <a:r>
              <a:rPr lang="en-US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ج </a:t>
            </a:r>
            <a:r>
              <a:rPr lang="ar-EG" sz="4400" smtClean="0">
                <a:ln w="0"/>
                <a:solidFill>
                  <a:schemeClr val="accent5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2</a:t>
            </a:r>
            <a:endParaRPr lang="ar-EG" sz="4400" smtClean="0">
              <a:ln w="0"/>
              <a:solidFill>
                <a:schemeClr val="accent5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r>
              <a:rPr lang="ar-EG" sz="4400" smtClean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الفرقة الثالثة </a:t>
            </a:r>
            <a:r>
              <a:rPr lang="ar-EG" sz="440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– قسم المكتبات والمعلومات</a:t>
            </a:r>
          </a:p>
          <a:p>
            <a:pPr algn="ctr"/>
            <a:r>
              <a:rPr lang="ar-EG" sz="4800">
                <a:ln w="0"/>
                <a:solidFill>
                  <a:schemeClr val="accent3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e_AlMateen" panose="02060803050605020204" pitchFamily="18" charset="-78"/>
                <a:cs typeface="ae_AlMateen" panose="02060803050605020204" pitchFamily="18" charset="-78"/>
              </a:rPr>
              <a:t>د.ايمان احمد طه</a:t>
            </a:r>
          </a:p>
        </p:txBody>
      </p:sp>
    </p:spTree>
    <p:extLst>
      <p:ext uri="{BB962C8B-B14F-4D97-AF65-F5344CB8AC3E}">
        <p14:creationId xmlns:p14="http://schemas.microsoft.com/office/powerpoint/2010/main" val="366541373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8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1512525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09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03823868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0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8412795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1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3607670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2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5183758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3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5412751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p14="http://schemas.microsoft.com/office/powerpoint/2010/main" xmlns:p15="http://schemas.microsoft.com/office/powerpoint/2012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Picture 1" descr="Document-page-014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1888" y="0"/>
            <a:ext cx="484822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27136820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17.01.13"/>
  <p:tag name="AS_TITLE" val="Aspose.Slides for .NET 4.0"/>
  <p:tag name="AS_VERSION" val="16.12.1.0"/>
</p:tagLst>
</file>

<file path=ppt/theme/theme1.xml><?xml version="1.0" encoding="utf-8"?>
<a:theme xmlns:r="http://schemas.openxmlformats.org/officeDocument/2006/relationships"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Arial"/>
        <a:cs typeface="Arial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Arial"/>
        <a:cs typeface="Arial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Facet</Template>
  <Company/>
  <PresentationFormat>Widescreen</PresentationFormat>
  <Paragraphs>4</Paragraphs>
  <Slides>8</Slides>
  <Notes>0</Notes>
  <HiddenSlides>0</HiddenSlides>
  <MMClips>0</MMClips>
  <ScaleCrop>0</ScaleCrop>
  <HeadingPairs>
    <vt:vector baseType="variant" size="4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baseType="lpstr" size="9">
      <vt:lpstr>Facet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0</LinksUpToDate>
  <SharedDoc>0</SharedDoc>
  <HyperlinksChanged>0</HyperlinksChanged>
  <Application>Aspose.Slides for .NET</Application>
  <AppVersion>16.1201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malekmohamed2016@hotmail.com</dc:creator>
  <cp:lastModifiedBy>malekmohamed2016@hotmail.com</cp:lastModifiedBy>
  <cp:revision>1</cp:revision>
  <dcterms:created xsi:type="dcterms:W3CDTF">2020-03-21T21:46:56Z</dcterms:created>
  <dcterms:modified xsi:type="dcterms:W3CDTF">2020-03-22T23:39:34Z</dcterms:modified>
</cp:coreProperties>
</file>